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C75352-E3F5-4816-809D-1800870C0646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7FCA50-9A92-46A7-AB77-5E1411ED7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0158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C75352-E3F5-4816-809D-1800870C0646}" type="datetimeFigureOut">
              <a:rPr lang="en-US" smtClean="0"/>
              <a:t>5/24/2017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7FCA50-9A92-46A7-AB77-5E1411ED7C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55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Project Status Report</a:t>
            </a:r>
            <a:endParaRPr lang="en-US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536909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DESIGN cont…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088687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DESIGN cont…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57266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DESIGN cont…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582550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IMPLEMENTATION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837883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latin typeface="Times New Roman" pitchFamily="18" charset="0"/>
                <a:cs typeface="Times New Roman" pitchFamily="18" charset="0"/>
              </a:rPr>
              <a:t>IMPLEMENTATION contd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327497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smtClean="0">
                <a:latin typeface="Times New Roman" pitchFamily="18" charset="0"/>
                <a:cs typeface="Times New Roman" pitchFamily="18" charset="0"/>
              </a:rPr>
            </a:b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104148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RESULTS</a:t>
            </a: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 contd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14867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RESULTS</a:t>
            </a: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 contd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424303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RESULTS</a:t>
            </a:r>
            <a:r>
              <a:rPr lang="en-US" sz="3200" smtClean="0">
                <a:latin typeface="Times New Roman" pitchFamily="18" charset="0"/>
                <a:cs typeface="Times New Roman" pitchFamily="18" charset="0"/>
              </a:rPr>
              <a:t> contd</a:t>
            </a:r>
            <a:endParaRPr lang="en-IN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9118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CONCLUSION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85061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ABSTRACT</a:t>
            </a:r>
            <a:endParaRPr lang="en-IN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055864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FURTHER ENHANCEMENT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5018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209093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smtClean="0">
                <a:latin typeface="Times New Roman" pitchFamily="18" charset="0"/>
                <a:cs typeface="Times New Roman" pitchFamily="18" charset="0"/>
              </a:rPr>
              <a:t>REFERENCES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 contd..</a:t>
            </a: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331688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b="1" smtClean="0">
                <a:latin typeface="Times New Roman" pitchFamily="18" charset="0"/>
                <a:cs typeface="Times New Roman" pitchFamily="18" charset="0"/>
              </a:rPr>
              <a:t>THANK YOU</a:t>
            </a:r>
            <a:endParaRPr lang="en-IN" sz="36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5512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OBJECTIVES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16016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INTRODUCTION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73114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INTRODUCTION contd…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403725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LITERATURE SURVEY</a:t>
            </a:r>
            <a:endParaRPr lang="en-IN" sz="3200" dirty="0"/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125470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REQUIREMENTS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30454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REQUIREMENTS </a:t>
            </a:r>
            <a:r>
              <a:rPr lang="en-US" smtClean="0">
                <a:latin typeface="Times New Roman" pitchFamily="18" charset="0"/>
                <a:cs typeface="Times New Roman" pitchFamily="18" charset="0"/>
              </a:rPr>
              <a:t>contd…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98772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200" b="1" smtClean="0">
                <a:latin typeface="Times New Roman" pitchFamily="18" charset="0"/>
                <a:cs typeface="Times New Roman" pitchFamily="18" charset="0"/>
              </a:rPr>
              <a:t>DESIGN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891075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</Words>
  <Application>Microsoft Office PowerPoint</Application>
  <PresentationFormat>On-screen Show (4:3)</PresentationFormat>
  <Paragraphs>23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Times New Roman</vt:lpstr>
      <vt:lpstr>Office Theme</vt:lpstr>
      <vt:lpstr>Project Status Report</vt:lpstr>
      <vt:lpstr>ABSTRACT</vt:lpstr>
      <vt:lpstr>OBJECTIVES</vt:lpstr>
      <vt:lpstr>INTRODUCTION</vt:lpstr>
      <vt:lpstr>INTRODUCTION contd…</vt:lpstr>
      <vt:lpstr>LITERATURE SURVEY</vt:lpstr>
      <vt:lpstr>REQUIREMENTS</vt:lpstr>
      <vt:lpstr>REQUIREMENTS contd…</vt:lpstr>
      <vt:lpstr>DESIGN</vt:lpstr>
      <vt:lpstr>DESIGN cont…</vt:lpstr>
      <vt:lpstr>DESIGN cont…</vt:lpstr>
      <vt:lpstr>DESIGN cont…</vt:lpstr>
      <vt:lpstr>IMPLEMENTATION</vt:lpstr>
      <vt:lpstr>IMPLEMENTATION contd</vt:lpstr>
      <vt:lpstr> </vt:lpstr>
      <vt:lpstr>RESULTS contd</vt:lpstr>
      <vt:lpstr>RESULTS contd</vt:lpstr>
      <vt:lpstr>RESULTS contd</vt:lpstr>
      <vt:lpstr>CONCLUSION</vt:lpstr>
      <vt:lpstr>FURTHER ENHANCEMENT</vt:lpstr>
      <vt:lpstr>REFERENCES</vt:lpstr>
      <vt:lpstr>REFERENCES contd..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Status Report</dc:title>
  <dc:creator>hk</dc:creator>
  <cp:lastModifiedBy>hk</cp:lastModifiedBy>
  <cp:revision>1</cp:revision>
  <dcterms:created xsi:type="dcterms:W3CDTF">2017-05-24T07:38:21Z</dcterms:created>
  <dcterms:modified xsi:type="dcterms:W3CDTF">2017-05-24T07:38:21Z</dcterms:modified>
</cp:coreProperties>
</file>